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57" r:id="rId3"/>
    <p:sldId id="297" r:id="rId4"/>
    <p:sldId id="259" r:id="rId5"/>
    <p:sldId id="285" r:id="rId6"/>
    <p:sldId id="286" r:id="rId7"/>
    <p:sldId id="287" r:id="rId8"/>
    <p:sldId id="288" r:id="rId9"/>
    <p:sldId id="260" r:id="rId10"/>
    <p:sldId id="262" r:id="rId11"/>
    <p:sldId id="258" r:id="rId12"/>
    <p:sldId id="299" r:id="rId13"/>
    <p:sldId id="270" r:id="rId14"/>
    <p:sldId id="265" r:id="rId15"/>
    <p:sldId id="263" r:id="rId16"/>
    <p:sldId id="267" r:id="rId17"/>
    <p:sldId id="273" r:id="rId18"/>
    <p:sldId id="264" r:id="rId19"/>
    <p:sldId id="268" r:id="rId20"/>
    <p:sldId id="274" r:id="rId21"/>
    <p:sldId id="275" r:id="rId22"/>
    <p:sldId id="276" r:id="rId23"/>
    <p:sldId id="277" r:id="rId24"/>
    <p:sldId id="278" r:id="rId25"/>
    <p:sldId id="280" r:id="rId26"/>
    <p:sldId id="300" r:id="rId27"/>
    <p:sldId id="279" r:id="rId28"/>
    <p:sldId id="281" r:id="rId29"/>
    <p:sldId id="283" r:id="rId30"/>
    <p:sldId id="282" r:id="rId31"/>
    <p:sldId id="296" r:id="rId32"/>
    <p:sldId id="292" r:id="rId33"/>
    <p:sldId id="293" r:id="rId34"/>
    <p:sldId id="294" r:id="rId35"/>
    <p:sldId id="295" r:id="rId36"/>
    <p:sldId id="272" r:id="rId37"/>
    <p:sldId id="271" r:id="rId38"/>
    <p:sldId id="289" r:id="rId39"/>
    <p:sldId id="298" r:id="rId4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BF783F7-4160-49EF-A6D4-6BF128CCA7CB}">
          <p14:sldIdLst>
            <p14:sldId id="256"/>
            <p14:sldId id="257"/>
            <p14:sldId id="297"/>
            <p14:sldId id="259"/>
            <p14:sldId id="285"/>
            <p14:sldId id="286"/>
            <p14:sldId id="287"/>
            <p14:sldId id="288"/>
            <p14:sldId id="260"/>
            <p14:sldId id="262"/>
            <p14:sldId id="258"/>
            <p14:sldId id="299"/>
            <p14:sldId id="270"/>
            <p14:sldId id="265"/>
            <p14:sldId id="263"/>
            <p14:sldId id="267"/>
            <p14:sldId id="273"/>
            <p14:sldId id="264"/>
            <p14:sldId id="268"/>
            <p14:sldId id="274"/>
            <p14:sldId id="275"/>
            <p14:sldId id="276"/>
            <p14:sldId id="277"/>
            <p14:sldId id="278"/>
            <p14:sldId id="280"/>
            <p14:sldId id="300"/>
            <p14:sldId id="279"/>
            <p14:sldId id="281"/>
            <p14:sldId id="283"/>
            <p14:sldId id="282"/>
            <p14:sldId id="296"/>
            <p14:sldId id="292"/>
            <p14:sldId id="293"/>
            <p14:sldId id="294"/>
            <p14:sldId id="295"/>
            <p14:sldId id="272"/>
            <p14:sldId id="271"/>
            <p14:sldId id="289"/>
            <p14:sldId id="29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667" y="3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B47260-134C-4B18-93B2-10A76885E2A4}" type="datetimeFigureOut">
              <a:rPr lang="en-US" smtClean="0"/>
              <a:t>3/14/2020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C8778B-6A4C-4AE7-8A10-C54E6C1C19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00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C8778B-6A4C-4AE7-8A10-C54E6C1C19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604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15DB6A-2CC6-4A1E-9ABE-1153B16FF323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2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FAFAD2-E489-42A4-AD9C-A3D85A5991ED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77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29AC72-7772-4F8F-B3F6-72D7FE7A218B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000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29326-AE05-4C2E-BEB7-35E65DFB2A21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59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60D07F-E75D-4A0D-956D-C18EAB9A6291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45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D8D943-5A01-4ADC-9322-DA6770D7A5E4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021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171FD-0CAF-4C57-B614-C121E6E81FAA}" type="datetime1">
              <a:rPr lang="en-US" smtClean="0"/>
              <a:t>3/14/2020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866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546133-D697-4812-B406-8191EDB0D774}" type="datetime1">
              <a:rPr lang="en-US" smtClean="0"/>
              <a:t>3/14/2020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218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97FC77-A885-42C9-BCD8-DC41DA7FFDFA}" type="datetime1">
              <a:rPr lang="en-US" smtClean="0"/>
              <a:t>3/14/2020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81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8C0A1-3E1E-476C-BC6E-925E171A4499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587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8BF218-DA09-4E37-9BA0-5321AA5E53F4}" type="datetime1">
              <a:rPr lang="en-US" smtClean="0"/>
              <a:t>3/14/2020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071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/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F5163-FC27-47D8-8A83-3166C9F6EC13}" type="datetime1">
              <a:rPr lang="en-US" smtClean="0"/>
              <a:t>3/14/2020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CF72A9-DA64-4662-823F-41AA60DBAA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aronscher.com/cgi-sys/suspendedpage.cgi" TargetMode="Externa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://hyperphysics.phy-astr.gsu.edu/hbase/Audio/radio.html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mTuTQso04Wc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realtek.com.tw/products/productsView.aspx?Langid=1&amp;PFid=35&amp;Level=4&amp;Conn=3&amp;ProdID=257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ackages.debian.org/jessie/rtl-sdr" TargetMode="External"/><Relationship Id="rId7" Type="http://schemas.openxmlformats.org/officeDocument/2006/relationships/hyperlink" Target="https://www.mathworks.com/help/matlab/matlab_external/get-started-with-matlab-engine-for-python.html" TargetMode="External"/><Relationship Id="rId2" Type="http://schemas.openxmlformats.org/officeDocument/2006/relationships/hyperlink" Target="https://www.gnuradio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mathworks.com/products/matlab.html" TargetMode="External"/><Relationship Id="rId5" Type="http://schemas.openxmlformats.org/officeDocument/2006/relationships/hyperlink" Target="https://www.python.org/downloads/release/python-270" TargetMode="External"/><Relationship Id="rId4" Type="http://schemas.openxmlformats.org/officeDocument/2006/relationships/hyperlink" Target="https://gqrx.dk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PYNQ RADIO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WES 237A: Final Project</a:t>
            </a:r>
          </a:p>
          <a:p>
            <a:r>
              <a:rPr lang="en-US" dirty="0"/>
              <a:t>Steven Daniels </a:t>
            </a:r>
          </a:p>
          <a:p>
            <a:r>
              <a:rPr lang="en-US" dirty="0"/>
              <a:t>Jimmy Nguyen (A09563161)</a:t>
            </a:r>
          </a:p>
          <a:p>
            <a:r>
              <a:rPr lang="en-US" dirty="0"/>
              <a:t>3/14/2020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7473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Select an FM radio station to capture data from</a:t>
            </a:r>
          </a:p>
          <a:p>
            <a:r>
              <a:rPr lang="en-US" dirty="0"/>
              <a:t>Capture raw I/Q data using a RTL-SDR.</a:t>
            </a:r>
          </a:p>
          <a:p>
            <a:r>
              <a:rPr lang="en-US" dirty="0"/>
              <a:t>Transport data from server pc to client pc</a:t>
            </a:r>
          </a:p>
          <a:p>
            <a:r>
              <a:rPr lang="en-US" dirty="0"/>
              <a:t>Plot the spectrum of captured data for analysis</a:t>
            </a:r>
          </a:p>
          <a:p>
            <a:r>
              <a:rPr lang="en-US" dirty="0"/>
              <a:t>FM Demodulate I/Q data</a:t>
            </a:r>
          </a:p>
          <a:p>
            <a:r>
              <a:rPr lang="en-US" dirty="0"/>
              <a:t>Play back captured data on client PC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46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 Station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FM Radio band from between 88MHz-108MHz which means that FM stations fall within the VHF frequency range.</a:t>
            </a:r>
          </a:p>
          <a:p>
            <a:r>
              <a:rPr lang="en-US" dirty="0"/>
              <a:t>Radio station selection was decided based on the power of the signal.</a:t>
            </a:r>
          </a:p>
          <a:p>
            <a:r>
              <a:rPr lang="en-US" dirty="0"/>
              <a:t>A virtual machine running GNU Radio and GQRX was used to view the stations available at our location.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726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8269E6-44DA-4BC7-AFA4-45B07B7C0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Bands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24222B-86A7-4421-9870-D8CDCA21F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2123DE-7A67-4138-AB75-C17C1A33A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437" y="1417638"/>
            <a:ext cx="6715125" cy="535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354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Radio Station Selection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447800"/>
            <a:ext cx="8678930" cy="49399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501747" y="2289562"/>
            <a:ext cx="1295400" cy="1524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1331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Capture raw I/Q data using a RTL-SDR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 Data recorded at:</a:t>
            </a:r>
          </a:p>
          <a:p>
            <a:pPr lvl="1"/>
            <a:r>
              <a:rPr lang="en-US" dirty="0"/>
              <a:t> Latitude 32.95145</a:t>
            </a:r>
          </a:p>
          <a:p>
            <a:pPr lvl="1"/>
            <a:r>
              <a:rPr lang="en-US" dirty="0"/>
              <a:t>Longitude -117.23778</a:t>
            </a:r>
          </a:p>
          <a:p>
            <a:r>
              <a:rPr lang="en-US" dirty="0"/>
              <a:t>Data can be recorded using the following command:</a:t>
            </a:r>
          </a:p>
          <a:p>
            <a:pPr lvl="1"/>
            <a:r>
              <a:rPr lang="en-US" dirty="0" err="1"/>
              <a:t>rtl_sdr</a:t>
            </a:r>
            <a:r>
              <a:rPr lang="en-US" dirty="0"/>
              <a:t> -f (Frequency) -g (Gain) -s (Sample rate) -n (Number of Samples) (File Name).dat</a:t>
            </a:r>
          </a:p>
          <a:p>
            <a:pPr lvl="1"/>
            <a:r>
              <a:rPr lang="en-US" dirty="0"/>
              <a:t>Example: </a:t>
            </a:r>
            <a:r>
              <a:rPr lang="en-US" dirty="0" err="1"/>
              <a:t>rtl_sdr</a:t>
            </a:r>
            <a:r>
              <a:rPr lang="en-US" dirty="0"/>
              <a:t> -f 88300000 -g 28.4 -s 2500000 -n 25000000 FMcapture1.dat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6834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Format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Raw I/Q data was captured from  88.3 FM radio station. The raw I/Q data format is a follows:</a:t>
            </a:r>
          </a:p>
          <a:p>
            <a:pPr lvl="1"/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286763"/>
              </p:ext>
            </p:extLst>
          </p:nvPr>
        </p:nvGraphicFramePr>
        <p:xfrm>
          <a:off x="1371600" y="3429000"/>
          <a:ext cx="6553200" cy="2667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30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10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Real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 unsigned bit int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Imaginary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 unsigned bit int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Real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8 unsigned bit </a:t>
                      </a:r>
                      <a:r>
                        <a:rPr lang="en-US" sz="1800" u="none" strike="noStrike" dirty="0" err="1">
                          <a:effectLst/>
                        </a:rPr>
                        <a:t>int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Imaginary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8 unsigned bit int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Real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….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4500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>
                          <a:effectLst/>
                        </a:rPr>
                        <a:t>Imaginary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u="none" strike="noStrike" dirty="0">
                          <a:effectLst/>
                        </a:rPr>
                        <a:t>….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79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Server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err="1"/>
              <a:t>PynqServer</a:t>
            </a:r>
            <a:r>
              <a:rPr lang="en-US" dirty="0"/>
              <a:t> python script commands the RTL-SDR to capture raw I/Q packets, listens for a client who wants to connect, accepts a connection, and sends the data to the client.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95284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Server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828800"/>
            <a:ext cx="8667572" cy="4419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8177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Transport data to client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python script is used to control the RTL-SDR and transport the raw I/Q data.</a:t>
            </a:r>
          </a:p>
          <a:p>
            <a:r>
              <a:rPr lang="en-US" dirty="0"/>
              <a:t>A TCP connection is used to transport the data.</a:t>
            </a:r>
          </a:p>
          <a:p>
            <a:pPr lvl="1"/>
            <a:r>
              <a:rPr lang="en-US" dirty="0"/>
              <a:t>The data will be transported over Ethernet for the purposes of our experiment.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35925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PC Client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PC client python script receives the data packet, writes the data to file and commands a custom built </a:t>
            </a:r>
            <a:r>
              <a:rPr lang="en-US" dirty="0" err="1"/>
              <a:t>MatLab</a:t>
            </a:r>
            <a:r>
              <a:rPr lang="en-US" dirty="0"/>
              <a:t> script to plot the data and process it for playback.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096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an embedded application that uses an antenna to capture raw I/Q data packets from within the FM Radio band  over the air, process the raw data, send the data from the PYNQZ2 board to a client PC, and play back the data.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z="1600" b="1" smtClean="0"/>
              <a:t>2</a:t>
            </a:fld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9396855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Client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2057400"/>
            <a:ext cx="8077200" cy="3533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97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Freqz</a:t>
            </a:r>
            <a:r>
              <a:rPr lang="en-US" dirty="0"/>
              <a:t>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46" y="1371600"/>
            <a:ext cx="8984900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2364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FFT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357172"/>
            <a:ext cx="8353425" cy="5500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60220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Spectrogram Plot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447800"/>
            <a:ext cx="8915401" cy="525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687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Shifted signal to 87.7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524000"/>
            <a:ext cx="8759891" cy="51598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0521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Signal centered at 88.3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371600"/>
            <a:ext cx="9067800" cy="53514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772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LPF Applied to Shifted Signal@ 88.3FM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26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3C89559-6FE1-47A5-8641-D7120D03C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466" y="1376440"/>
            <a:ext cx="7095067" cy="5321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3895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Decimated Signal Centered at 88.3 FM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71600"/>
            <a:ext cx="8886143" cy="5334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343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Demodulated 88.3 FM signal decimated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1371600"/>
            <a:ext cx="8839199" cy="5391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07900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FM Broadcasting Spectrum</a:t>
            </a:r>
          </a:p>
        </p:txBody>
      </p:sp>
      <p:pic>
        <p:nvPicPr>
          <p:cNvPr id="4" name="Picture 3" descr="pice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905000"/>
            <a:ext cx="8383905" cy="370967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" name="Straight Arrow Connector 5"/>
          <p:cNvCxnSpPr/>
          <p:nvPr/>
        </p:nvCxnSpPr>
        <p:spPr>
          <a:xfrm>
            <a:off x="2819400" y="2590800"/>
            <a:ext cx="0" cy="9144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8191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Digital radio that a user could listen to anywhere they have an internet connection.</a:t>
            </a:r>
          </a:p>
          <a:p>
            <a:r>
              <a:rPr lang="en-US" dirty="0"/>
              <a:t>Live stream radio station. </a:t>
            </a:r>
          </a:p>
          <a:p>
            <a:r>
              <a:rPr lang="en-US" dirty="0"/>
              <a:t>Capture LTE signals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309377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Getting quality sound from captured data</a:t>
            </a:r>
          </a:p>
          <a:p>
            <a:pPr lvl="1"/>
            <a:r>
              <a:rPr lang="en-US" dirty="0"/>
              <a:t>Sampling rate needed to speed up the signal after decimation:</a:t>
            </a:r>
          </a:p>
          <a:p>
            <a:pPr lvl="2"/>
            <a:r>
              <a:rPr lang="en-US" dirty="0"/>
              <a:t> This significantly improves sound quality</a:t>
            </a:r>
          </a:p>
          <a:p>
            <a:r>
              <a:rPr lang="en-US" dirty="0"/>
              <a:t>Processing the signal</a:t>
            </a:r>
          </a:p>
          <a:p>
            <a:pPr lvl="1"/>
            <a:r>
              <a:rPr lang="en-US" dirty="0"/>
              <a:t>Memory constraints:</a:t>
            </a:r>
          </a:p>
          <a:p>
            <a:pPr lvl="2"/>
            <a:r>
              <a:rPr lang="en-US" dirty="0"/>
              <a:t>Wanted to capture 50 MB of data. Originally tried on the </a:t>
            </a:r>
            <a:r>
              <a:rPr lang="en-US" dirty="0" err="1"/>
              <a:t>pynq</a:t>
            </a:r>
            <a:r>
              <a:rPr lang="en-US" dirty="0"/>
              <a:t> board, but not enough RAM</a:t>
            </a:r>
          </a:p>
          <a:p>
            <a:pPr lvl="1"/>
            <a:r>
              <a:rPr lang="en-US" dirty="0"/>
              <a:t>Shifting</a:t>
            </a:r>
          </a:p>
          <a:p>
            <a:pPr lvl="2"/>
            <a:r>
              <a:rPr lang="en-US" dirty="0"/>
              <a:t>Frequency downshift:</a:t>
            </a:r>
          </a:p>
          <a:p>
            <a:pPr lvl="3"/>
            <a:r>
              <a:rPr lang="en-US" dirty="0"/>
              <a:t>Can be achieved by multiplying the signal by a complex exponential 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78309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Failures:</a:t>
            </a:r>
          </a:p>
          <a:p>
            <a:pPr lvl="1"/>
            <a:r>
              <a:rPr lang="en-US" dirty="0"/>
              <a:t>Perform all signal processing on </a:t>
            </a:r>
            <a:r>
              <a:rPr lang="en-US" dirty="0" err="1"/>
              <a:t>Pynq</a:t>
            </a:r>
            <a:endParaRPr lang="en-US" dirty="0"/>
          </a:p>
          <a:p>
            <a:pPr lvl="2"/>
            <a:r>
              <a:rPr lang="en-US" dirty="0"/>
              <a:t>Not enough RAM</a:t>
            </a:r>
          </a:p>
          <a:p>
            <a:r>
              <a:rPr lang="en-US" dirty="0"/>
              <a:t>Successfully:</a:t>
            </a:r>
          </a:p>
          <a:p>
            <a:pPr lvl="1"/>
            <a:r>
              <a:rPr lang="en-US" dirty="0"/>
              <a:t>Captured I/Q data packets</a:t>
            </a:r>
          </a:p>
          <a:p>
            <a:pPr lvl="1"/>
            <a:r>
              <a:rPr lang="en-US" dirty="0"/>
              <a:t>Transported data using TCP connection</a:t>
            </a:r>
          </a:p>
          <a:p>
            <a:pPr lvl="1"/>
            <a:r>
              <a:rPr lang="en-US" dirty="0"/>
              <a:t>Filtered data to create a high quality signal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96461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96224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Overall level of success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successfully captured raw I/Q data from over the air, packetized it, transported it to a client pc, demodulated the data, and listened to the demodulated signal.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6002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Potential fixes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Implement a more complex filter to improve sound quality across all radio stations within range.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6587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Extensions or future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Live stream radio</a:t>
            </a:r>
          </a:p>
          <a:p>
            <a:r>
              <a:rPr lang="en-US" dirty="0"/>
              <a:t>Perform all audio processing on </a:t>
            </a:r>
            <a:r>
              <a:rPr lang="en-US" dirty="0" err="1"/>
              <a:t>Pynq</a:t>
            </a:r>
            <a:r>
              <a:rPr lang="en-US" dirty="0"/>
              <a:t> Z2 and output sound.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6883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RTL_SDR</a:t>
            </a:r>
          </a:p>
          <a:p>
            <a:r>
              <a:rPr lang="en-US" dirty="0">
                <a:hlinkClick r:id="rId2"/>
              </a:rPr>
              <a:t>http://www.aaronscher.com/cgi-sys/suspendedpage.cgi </a:t>
            </a:r>
            <a:endParaRPr lang="en-US" dirty="0"/>
          </a:p>
          <a:p>
            <a:pPr lvl="1"/>
            <a:r>
              <a:rPr lang="en-US" dirty="0"/>
              <a:t>Dr. Aaron </a:t>
            </a:r>
            <a:r>
              <a:rPr lang="en-US" dirty="0" err="1"/>
              <a:t>Scher</a:t>
            </a:r>
            <a:r>
              <a:rPr lang="en-US" dirty="0"/>
              <a:t> aaron.scher@oit.edu Oregon Institute of Technology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25838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rtl_sdr</a:t>
            </a:r>
            <a:r>
              <a:rPr lang="en-US" dirty="0"/>
              <a:t>, an I/Q recorder for RTL2832 based DVB-T receivers</a:t>
            </a:r>
          </a:p>
          <a:p>
            <a:r>
              <a:rPr lang="en-US" dirty="0"/>
              <a:t>Usage:  [-f </a:t>
            </a:r>
            <a:r>
              <a:rPr lang="en-US" dirty="0" err="1"/>
              <a:t>frequency_to_tune_to</a:t>
            </a:r>
            <a:r>
              <a:rPr lang="en-US" dirty="0"/>
              <a:t> [Hz]</a:t>
            </a:r>
          </a:p>
          <a:p>
            <a:r>
              <a:rPr lang="en-US" dirty="0"/>
              <a:t>	[-s </a:t>
            </a:r>
            <a:r>
              <a:rPr lang="en-US" dirty="0" err="1"/>
              <a:t>samplerate</a:t>
            </a:r>
            <a:r>
              <a:rPr lang="en-US" dirty="0"/>
              <a:t> (default: 2048000 Hz)]</a:t>
            </a:r>
          </a:p>
          <a:p>
            <a:r>
              <a:rPr lang="en-US" dirty="0"/>
              <a:t>	[-d </a:t>
            </a:r>
            <a:r>
              <a:rPr lang="en-US" dirty="0" err="1"/>
              <a:t>device_index</a:t>
            </a:r>
            <a:r>
              <a:rPr lang="en-US" dirty="0"/>
              <a:t> (default: 0)]</a:t>
            </a:r>
          </a:p>
          <a:p>
            <a:r>
              <a:rPr lang="en-US" dirty="0"/>
              <a:t>	[-g gain (default: 0 for auto)]</a:t>
            </a:r>
          </a:p>
          <a:p>
            <a:r>
              <a:rPr lang="en-US" dirty="0"/>
              <a:t>	[-p </a:t>
            </a:r>
            <a:r>
              <a:rPr lang="en-US" dirty="0" err="1"/>
              <a:t>ppm_error</a:t>
            </a:r>
            <a:r>
              <a:rPr lang="en-US" dirty="0"/>
              <a:t> (default: 0)]</a:t>
            </a:r>
          </a:p>
          <a:p>
            <a:r>
              <a:rPr lang="en-US" dirty="0"/>
              <a:t>	[-b </a:t>
            </a:r>
            <a:r>
              <a:rPr lang="en-US" dirty="0" err="1"/>
              <a:t>output_block_size</a:t>
            </a:r>
            <a:r>
              <a:rPr lang="en-US" dirty="0"/>
              <a:t> (default: 16 * 16384)]</a:t>
            </a:r>
          </a:p>
          <a:p>
            <a:r>
              <a:rPr lang="en-US" dirty="0"/>
              <a:t>	[-n number of samples to read (default: 0, infinite)]</a:t>
            </a:r>
          </a:p>
          <a:p>
            <a:r>
              <a:rPr lang="en-US" dirty="0"/>
              <a:t>	[-S force sync output (default: </a:t>
            </a:r>
            <a:r>
              <a:rPr lang="en-US" dirty="0" err="1"/>
              <a:t>async</a:t>
            </a:r>
            <a:r>
              <a:rPr lang="en-US" dirty="0"/>
              <a:t>)]</a:t>
            </a:r>
          </a:p>
          <a:p>
            <a:r>
              <a:rPr lang="en-US" dirty="0"/>
              <a:t>	filename (a '-' dumps samples to </a:t>
            </a:r>
            <a:r>
              <a:rPr lang="en-US" dirty="0" err="1"/>
              <a:t>stdout</a:t>
            </a:r>
            <a:r>
              <a:rPr lang="en-US" dirty="0"/>
              <a:t>)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19128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http://hyperphysics.phy-astr.gsu.edu/hbase/Audio/radio.html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72278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https://youtu.be/mTuTQso04Wc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13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Client PC</a:t>
            </a:r>
          </a:p>
          <a:p>
            <a:r>
              <a:rPr lang="en-US" dirty="0"/>
              <a:t>PYNQZ Z2</a:t>
            </a:r>
          </a:p>
          <a:p>
            <a:r>
              <a:rPr lang="en-US" dirty="0"/>
              <a:t>Dipole Antenna</a:t>
            </a:r>
          </a:p>
          <a:p>
            <a:r>
              <a:rPr lang="en-US" dirty="0"/>
              <a:t>RTL-SDR</a:t>
            </a:r>
          </a:p>
          <a:p>
            <a:pPr lvl="1"/>
            <a:r>
              <a:rPr lang="en-US" dirty="0"/>
              <a:t> </a:t>
            </a:r>
            <a:r>
              <a:rPr lang="en-US" dirty="0" err="1">
                <a:hlinkClick r:id="rId2"/>
              </a:rPr>
              <a:t>Realtek</a:t>
            </a:r>
            <a:r>
              <a:rPr lang="en-US" dirty="0">
                <a:hlinkClick r:id="rId2"/>
              </a:rPr>
              <a:t> RTL2832U</a:t>
            </a:r>
            <a:r>
              <a:rPr lang="en-US" dirty="0"/>
              <a:t> chipset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1469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Dipole Antenna</a:t>
            </a:r>
            <a:br>
              <a:rPr lang="en-US" dirty="0"/>
            </a:br>
            <a:r>
              <a:rPr lang="en-US" dirty="0"/>
              <a:t>RTL-SDR</a:t>
            </a: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1524000"/>
            <a:ext cx="5362575" cy="51131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5003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PYNQZ Z2</a:t>
            </a: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1981200"/>
            <a:ext cx="6496050" cy="4143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13065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500303" y="395298"/>
            <a:ext cx="4314824" cy="6877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933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Setup</a:t>
            </a: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0800" y="1523999"/>
            <a:ext cx="3943350" cy="4974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016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Software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GNU Radio</a:t>
            </a:r>
          </a:p>
          <a:p>
            <a:pPr lvl="1"/>
            <a:r>
              <a:rPr lang="en-US" dirty="0">
                <a:hlinkClick r:id="rId2"/>
              </a:rPr>
              <a:t>https://www.gnuradio.org/</a:t>
            </a:r>
            <a:endParaRPr lang="en-US" dirty="0"/>
          </a:p>
          <a:p>
            <a:r>
              <a:rPr lang="en-US" dirty="0"/>
              <a:t>RTL-SDR Linux package</a:t>
            </a:r>
          </a:p>
          <a:p>
            <a:pPr lvl="1"/>
            <a:r>
              <a:rPr lang="en-US" dirty="0">
                <a:hlinkClick r:id="rId3"/>
              </a:rPr>
              <a:t>https://packages.debian.org/jessie/rtl-sdr</a:t>
            </a:r>
            <a:endParaRPr lang="en-US" dirty="0"/>
          </a:p>
          <a:p>
            <a:r>
              <a:rPr lang="en-US" dirty="0"/>
              <a:t>GQRX Linux package</a:t>
            </a:r>
          </a:p>
          <a:p>
            <a:pPr lvl="1"/>
            <a:r>
              <a:rPr lang="en-US" dirty="0">
                <a:hlinkClick r:id="rId4"/>
              </a:rPr>
              <a:t>https://gqrx.dk/</a:t>
            </a:r>
            <a:endParaRPr lang="en-US" dirty="0"/>
          </a:p>
          <a:p>
            <a:r>
              <a:rPr lang="en-US" dirty="0"/>
              <a:t>Python</a:t>
            </a:r>
          </a:p>
          <a:p>
            <a:pPr lvl="1"/>
            <a:r>
              <a:rPr lang="en-US" dirty="0"/>
              <a:t> </a:t>
            </a:r>
            <a:r>
              <a:rPr lang="en-US" dirty="0">
                <a:hlinkClick r:id="rId5"/>
              </a:rPr>
              <a:t>https://www.python.org/downloads/release/python-270</a:t>
            </a:r>
            <a:endParaRPr lang="en-US" dirty="0"/>
          </a:p>
          <a:p>
            <a:pPr lvl="1"/>
            <a:r>
              <a:rPr lang="en-US" dirty="0"/>
              <a:t>Version 2.7</a:t>
            </a:r>
          </a:p>
          <a:p>
            <a:r>
              <a:rPr lang="en-US" dirty="0"/>
              <a:t>MATLAB</a:t>
            </a:r>
          </a:p>
          <a:p>
            <a:pPr lvl="1"/>
            <a:r>
              <a:rPr lang="en-US" dirty="0">
                <a:hlinkClick r:id="rId6"/>
              </a:rPr>
              <a:t>https://www.mathworks.com/products/matlab.html</a:t>
            </a:r>
            <a:endParaRPr lang="en-US" dirty="0"/>
          </a:p>
          <a:p>
            <a:r>
              <a:rPr lang="en-US" dirty="0"/>
              <a:t>MATLAB engine for Python</a:t>
            </a:r>
          </a:p>
          <a:p>
            <a:pPr lvl="1"/>
            <a:r>
              <a:rPr lang="en-US" dirty="0">
                <a:hlinkClick r:id="rId7"/>
              </a:rPr>
              <a:t>https://www.mathworks.com/help/matlab/matlab_external/get-started-with-matlab-engine-for-python.html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CF72A9-DA64-4662-823F-41AA60DBAA0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42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2309</TotalTime>
  <Words>989</Words>
  <Application>Microsoft Office PowerPoint</Application>
  <PresentationFormat>On-screen Show (4:3)</PresentationFormat>
  <Paragraphs>173</Paragraphs>
  <Slides>39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2" baseType="lpstr">
      <vt:lpstr>Arial</vt:lpstr>
      <vt:lpstr>Calibri</vt:lpstr>
      <vt:lpstr>Office Theme</vt:lpstr>
      <vt:lpstr>PYNQ RADIO</vt:lpstr>
      <vt:lpstr>OBJECTIVE</vt:lpstr>
      <vt:lpstr>Real World Application</vt:lpstr>
      <vt:lpstr>Hardware</vt:lpstr>
      <vt:lpstr>Dipole Antenna RTL-SDR</vt:lpstr>
      <vt:lpstr>PYNQZ Z2</vt:lpstr>
      <vt:lpstr>Setup</vt:lpstr>
      <vt:lpstr>Setup</vt:lpstr>
      <vt:lpstr>Software</vt:lpstr>
      <vt:lpstr>Steps</vt:lpstr>
      <vt:lpstr>Radio Station Selection</vt:lpstr>
      <vt:lpstr>FM Bands</vt:lpstr>
      <vt:lpstr>Radio Station Selection</vt:lpstr>
      <vt:lpstr>Capture raw I/Q data using a RTL-SDR</vt:lpstr>
      <vt:lpstr>Data Format</vt:lpstr>
      <vt:lpstr>Python Server</vt:lpstr>
      <vt:lpstr>Python Server</vt:lpstr>
      <vt:lpstr>Transport data to client</vt:lpstr>
      <vt:lpstr>PC Client</vt:lpstr>
      <vt:lpstr>Python Client</vt:lpstr>
      <vt:lpstr>Freqz Plot</vt:lpstr>
      <vt:lpstr>FFT plot</vt:lpstr>
      <vt:lpstr>Spectrogram Plot</vt:lpstr>
      <vt:lpstr>Shifted signal to 87.7 FM</vt:lpstr>
      <vt:lpstr>Signal centered at 88.3 FM</vt:lpstr>
      <vt:lpstr>LPF Applied to Shifted Signal@ 88.3FM </vt:lpstr>
      <vt:lpstr>Decimated Signal Centered at 88.3 FM</vt:lpstr>
      <vt:lpstr>Demodulated 88.3 FM signal decimated</vt:lpstr>
      <vt:lpstr>FM Broadcasting Spectrum</vt:lpstr>
      <vt:lpstr>Challenges</vt:lpstr>
      <vt:lpstr>Results</vt:lpstr>
      <vt:lpstr>Conclusions</vt:lpstr>
      <vt:lpstr>Overall level of success</vt:lpstr>
      <vt:lpstr>Potential fixes</vt:lpstr>
      <vt:lpstr>Extensions or future work</vt:lpstr>
      <vt:lpstr>Appendix</vt:lpstr>
      <vt:lpstr>Appendix</vt:lpstr>
      <vt:lpstr>Appendix</vt:lpstr>
      <vt:lpstr>Video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PYNQ RADIO</dc:title>
  <dc:creator>Steven18</dc:creator>
  <cp:lastModifiedBy>Jimmy Nguyen</cp:lastModifiedBy>
  <cp:revision>58</cp:revision>
  <dcterms:created xsi:type="dcterms:W3CDTF">2020-02-29T23:19:29Z</dcterms:created>
  <dcterms:modified xsi:type="dcterms:W3CDTF">2020-03-14T21:34:01Z</dcterms:modified>
</cp:coreProperties>
</file>

<file path=docProps/thumbnail.jpeg>
</file>